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336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85E0A-C4B0-450D-84DD-C5A15E66248C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6449B-D741-43BA-A1BF-2E3582C24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847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85E0A-C4B0-450D-84DD-C5A15E66248C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6449B-D741-43BA-A1BF-2E3582C24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87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85E0A-C4B0-450D-84DD-C5A15E66248C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6449B-D741-43BA-A1BF-2E3582C24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4502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377D-DCFC-4BB4-8C7B-EE5AC0432AD3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42B-71CF-41B3-9EA8-744C0CF9D4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8547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377D-DCFC-4BB4-8C7B-EE5AC0432AD3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42B-71CF-41B3-9EA8-744C0CF9D4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00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85E0A-C4B0-450D-84DD-C5A15E66248C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6449B-D741-43BA-A1BF-2E3582C24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537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85E0A-C4B0-450D-84DD-C5A15E66248C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6449B-D741-43BA-A1BF-2E3582C24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533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85E0A-C4B0-450D-84DD-C5A15E66248C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6449B-D741-43BA-A1BF-2E3582C24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378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85E0A-C4B0-450D-84DD-C5A15E66248C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6449B-D741-43BA-A1BF-2E3582C24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045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85E0A-C4B0-450D-84DD-C5A15E66248C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6449B-D741-43BA-A1BF-2E3582C24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177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85E0A-C4B0-450D-84DD-C5A15E66248C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6449B-D741-43BA-A1BF-2E3582C24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26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85E0A-C4B0-450D-84DD-C5A15E66248C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6449B-D741-43BA-A1BF-2E3582C24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54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85E0A-C4B0-450D-84DD-C5A15E66248C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6449B-D741-43BA-A1BF-2E3582C24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062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nl-NL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nl-NL" smtClean="0"/>
              <a:t>Haga clic para modificar el estilo de texto del patrón</a:t>
            </a:r>
          </a:p>
          <a:p>
            <a:pPr lvl="1"/>
            <a:r>
              <a:rPr lang="es-ES" altLang="nl-NL" smtClean="0"/>
              <a:t>Segundo nivel</a:t>
            </a:r>
          </a:p>
          <a:p>
            <a:pPr lvl="2"/>
            <a:r>
              <a:rPr lang="es-ES" altLang="nl-NL" smtClean="0"/>
              <a:t>Tercer nivel</a:t>
            </a:r>
          </a:p>
          <a:p>
            <a:pPr lvl="3"/>
            <a:r>
              <a:rPr lang="es-ES" altLang="nl-NL" smtClean="0"/>
              <a:t>Cuarto nivel</a:t>
            </a:r>
          </a:p>
          <a:p>
            <a:pPr lvl="4"/>
            <a:r>
              <a:rPr lang="es-ES" altLang="nl-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fld id="{AD885E0A-C4B0-450D-84DD-C5A15E66248C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7C6449B-D741-43BA-A1BF-2E3582C24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700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Persoonlijke hygiëne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822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Eten en drinken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Niet in de productie</a:t>
            </a:r>
          </a:p>
          <a:p>
            <a:endParaRPr lang="nl-NL" dirty="0"/>
          </a:p>
          <a:p>
            <a:r>
              <a:rPr lang="nl-NL" dirty="0" smtClean="0"/>
              <a:t>Aparte ruimte voor eten, drinken en roken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8540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Sierraden en nagellak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Verboden in de productie</a:t>
            </a:r>
          </a:p>
          <a:p>
            <a:r>
              <a:rPr lang="nl-NL" dirty="0" smtClean="0"/>
              <a:t>Nagellak</a:t>
            </a:r>
          </a:p>
          <a:p>
            <a:pPr lvl="1"/>
            <a:r>
              <a:rPr lang="nl-NL" dirty="0" smtClean="0"/>
              <a:t>kan afbladderen</a:t>
            </a:r>
          </a:p>
          <a:p>
            <a:r>
              <a:rPr lang="nl-NL" dirty="0" smtClean="0"/>
              <a:t>Sierraden</a:t>
            </a:r>
          </a:p>
          <a:p>
            <a:pPr lvl="1"/>
            <a:r>
              <a:rPr lang="nl-NL" dirty="0" smtClean="0"/>
              <a:t>Kunnen in het product belanden</a:t>
            </a:r>
          </a:p>
          <a:p>
            <a:pPr lvl="1"/>
            <a:r>
              <a:rPr lang="nl-NL" dirty="0" smtClean="0"/>
              <a:t>Achter blijven hangen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999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persoonlijke hygiëne?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1790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Persoonlijke hygiëne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913774" y="2011680"/>
            <a:ext cx="10363826" cy="4215384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Eigen verantwoordelijkheid</a:t>
            </a:r>
          </a:p>
          <a:p>
            <a:r>
              <a:rPr lang="nl-NL" dirty="0" smtClean="0"/>
              <a:t>Reine en onreine ruimtes</a:t>
            </a:r>
          </a:p>
          <a:p>
            <a:r>
              <a:rPr lang="nl-NL" dirty="0" smtClean="0"/>
              <a:t>Handen wassen</a:t>
            </a:r>
          </a:p>
          <a:p>
            <a:r>
              <a:rPr lang="nl-NL" dirty="0" smtClean="0"/>
              <a:t>Handen desinfecteren</a:t>
            </a:r>
          </a:p>
          <a:p>
            <a:r>
              <a:rPr lang="nl-NL" dirty="0"/>
              <a:t>Kleding, schoenen en </a:t>
            </a:r>
            <a:r>
              <a:rPr lang="nl-NL" dirty="0" smtClean="0"/>
              <a:t>hoofddeksels</a:t>
            </a:r>
          </a:p>
          <a:p>
            <a:r>
              <a:rPr lang="nl-NL" dirty="0" smtClean="0"/>
              <a:t>Pleisters</a:t>
            </a:r>
          </a:p>
          <a:p>
            <a:r>
              <a:rPr lang="nl-NL" dirty="0" smtClean="0"/>
              <a:t>Gereedschap</a:t>
            </a:r>
          </a:p>
          <a:p>
            <a:r>
              <a:rPr lang="nl-NL" dirty="0" smtClean="0"/>
              <a:t>Eten en drinken</a:t>
            </a:r>
          </a:p>
          <a:p>
            <a:r>
              <a:rPr lang="nl-NL" dirty="0" smtClean="0"/>
              <a:t>Sierraden en nagellak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5012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Eigen verantwoordelijkheid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In het bedrijfsleven collega’s aanspreken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5105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Reine en onreine </a:t>
            </a:r>
            <a:r>
              <a:rPr lang="nl-NL" b="1" dirty="0" smtClean="0"/>
              <a:t>ruimtes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Onreine ruimtes</a:t>
            </a:r>
          </a:p>
          <a:p>
            <a:r>
              <a:rPr lang="nl-NL" dirty="0" smtClean="0"/>
              <a:t>Kantoor</a:t>
            </a:r>
          </a:p>
          <a:p>
            <a:r>
              <a:rPr lang="nl-NL" dirty="0" smtClean="0"/>
              <a:t>Kantine</a:t>
            </a:r>
          </a:p>
          <a:p>
            <a:r>
              <a:rPr lang="nl-NL" dirty="0" smtClean="0"/>
              <a:t>Toilet</a:t>
            </a:r>
          </a:p>
          <a:p>
            <a:r>
              <a:rPr lang="nl-NL" dirty="0" smtClean="0"/>
              <a:t>Kleedruimte</a:t>
            </a:r>
          </a:p>
          <a:p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reine ruimtes</a:t>
            </a:r>
          </a:p>
          <a:p>
            <a:r>
              <a:rPr lang="nl-NL" dirty="0" smtClean="0"/>
              <a:t>Productieruimtes</a:t>
            </a:r>
          </a:p>
          <a:p>
            <a:r>
              <a:rPr lang="nl-NL" dirty="0" smtClean="0"/>
              <a:t>Opslag van grondstoffen</a:t>
            </a:r>
          </a:p>
          <a:p>
            <a:endParaRPr lang="nl-NL" b="1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0361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Handen wassen en desinfecteren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913774" y="1417638"/>
            <a:ext cx="10363826" cy="4373561"/>
          </a:xfrm>
        </p:spPr>
        <p:txBody>
          <a:bodyPr/>
          <a:lstStyle/>
          <a:p>
            <a:r>
              <a:rPr lang="nl-NL" dirty="0" smtClean="0"/>
              <a:t>Handen wassen met zeep en desinfectiemiddel</a:t>
            </a:r>
          </a:p>
          <a:p>
            <a:r>
              <a:rPr lang="nl-NL" dirty="0" smtClean="0"/>
              <a:t>Drogen met papier</a:t>
            </a:r>
          </a:p>
          <a:p>
            <a:endParaRPr lang="nl-NL" dirty="0"/>
          </a:p>
          <a:p>
            <a:r>
              <a:rPr lang="nl-NL" dirty="0" smtClean="0"/>
              <a:t>Voor aanvang van werk</a:t>
            </a:r>
          </a:p>
          <a:p>
            <a:r>
              <a:rPr lang="nl-NL" dirty="0" smtClean="0"/>
              <a:t>Na pauze</a:t>
            </a:r>
          </a:p>
          <a:p>
            <a:r>
              <a:rPr lang="nl-NL" dirty="0" smtClean="0"/>
              <a:t>Na toiletbezoek</a:t>
            </a:r>
          </a:p>
          <a:p>
            <a:r>
              <a:rPr lang="nl-NL" dirty="0" smtClean="0"/>
              <a:t>Verandering van werkruimte / overgang onreine naar reine ruimte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157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Kleding, schoenen en hoofddeksels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Haarnetje</a:t>
            </a:r>
          </a:p>
          <a:p>
            <a:r>
              <a:rPr lang="nl-NL" dirty="0" smtClean="0"/>
              <a:t>Baardnetje</a:t>
            </a:r>
          </a:p>
          <a:p>
            <a:r>
              <a:rPr lang="nl-NL" dirty="0" smtClean="0"/>
              <a:t>Schone schoenen</a:t>
            </a:r>
          </a:p>
          <a:p>
            <a:pPr lvl="1"/>
            <a:r>
              <a:rPr lang="nl-NL" dirty="0" smtClean="0"/>
              <a:t>Voetbad of hygiënesluis</a:t>
            </a:r>
          </a:p>
          <a:p>
            <a:r>
              <a:rPr lang="nl-NL" dirty="0" smtClean="0"/>
              <a:t>Schone kleding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687" y="2033886"/>
            <a:ext cx="4801036" cy="344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06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Pleisters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Weet waar de verbandtrommel staat</a:t>
            </a:r>
          </a:p>
          <a:p>
            <a:endParaRPr lang="nl-NL" dirty="0"/>
          </a:p>
          <a:p>
            <a:r>
              <a:rPr lang="nl-NL" dirty="0" smtClean="0"/>
              <a:t>Waterdicht</a:t>
            </a:r>
          </a:p>
          <a:p>
            <a:r>
              <a:rPr lang="nl-NL" dirty="0" smtClean="0"/>
              <a:t>Metaal</a:t>
            </a:r>
          </a:p>
          <a:p>
            <a:r>
              <a:rPr lang="nl-NL" dirty="0" smtClean="0"/>
              <a:t>Felle kleur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072" y="3348227"/>
            <a:ext cx="3388998" cy="244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806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Gereedschap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913774" y="1619250"/>
            <a:ext cx="10363826" cy="4171949"/>
          </a:xfrm>
        </p:spPr>
        <p:txBody>
          <a:bodyPr/>
          <a:lstStyle/>
          <a:p>
            <a:r>
              <a:rPr lang="nl-NL" dirty="0" smtClean="0"/>
              <a:t>Voorkom kruisbesmetting</a:t>
            </a:r>
          </a:p>
          <a:p>
            <a:r>
              <a:rPr lang="nl-NL" dirty="0" smtClean="0"/>
              <a:t>Schoon gereedschap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0863430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vondschemering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a1" id="{914BC398-C4A3-4433-A85A-C6AAB7B7B0EC}" vid="{327A5222-495F-4003-9ED2-92B927B4B03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9</TotalTime>
  <Words>148</Words>
  <Application>Microsoft Office PowerPoint</Application>
  <PresentationFormat>Breedbeeld</PresentationFormat>
  <Paragraphs>57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ＭＳ Ｐゴシック</vt:lpstr>
      <vt:lpstr>Arial</vt:lpstr>
      <vt:lpstr>Century Gothic</vt:lpstr>
      <vt:lpstr>Thema1</vt:lpstr>
      <vt:lpstr>Persoonlijke hygiëne</vt:lpstr>
      <vt:lpstr>Wat is persoonlijke hygiëne? </vt:lpstr>
      <vt:lpstr>Persoonlijke hygiëne</vt:lpstr>
      <vt:lpstr>Eigen verantwoordelijkheid</vt:lpstr>
      <vt:lpstr>Reine en onreine ruimtes</vt:lpstr>
      <vt:lpstr>Handen wassen en desinfecteren</vt:lpstr>
      <vt:lpstr>Kleding, schoenen en hoofddeksels</vt:lpstr>
      <vt:lpstr>Pleisters</vt:lpstr>
      <vt:lpstr>Gereedschap</vt:lpstr>
      <vt:lpstr>Eten en drinken</vt:lpstr>
      <vt:lpstr>Sierraden en nagellak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Persoonlijke hygiëne</dc:title>
  <dc:creator>Caro van Kaathoven</dc:creator>
  <cp:lastModifiedBy>Merel Verhofstadt</cp:lastModifiedBy>
  <cp:revision>3</cp:revision>
  <dcterms:created xsi:type="dcterms:W3CDTF">2017-10-05T09:38:51Z</dcterms:created>
  <dcterms:modified xsi:type="dcterms:W3CDTF">2018-09-05T13:27:34Z</dcterms:modified>
</cp:coreProperties>
</file>